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31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hlfg1wf71gaq4hi/ar_4-a-ps3-4-a.mp4.avi?dl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cm4vjlcur3751hu/ar_4-a-ps3-4-b.mp4.avi?dl=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xi8w49k1lms0xtw/ar_4-b-ps3-4-c.mp4.avi?dl=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d54oj2ftfuc603f/ar_4-b-ps3-4-d.mp4.avi?dl=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tjech91n7h434y9/ar_5-a-ps3-4-a.mp4.avi?dl=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d5hup05ozsa6pwz/ar_5-a-ps3-4-b.mp4.avi?dl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kpeitz4qkr8xcdq/ar_5-b-ps3-4-c.mp4.avi?dl=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qol9ut0997zyhrg/ar_5-b-ps3-4-d.mp4.avi?dl=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z20cxqekr8vv2oh/ar_ps3-6-ps3-4-a.mp4.avi?dl=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mallpdf.com/compress-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685800" y="265900"/>
            <a:ext cx="77724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Vision 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3600" dirty="0"/>
              <a:t>Fall</a:t>
            </a:r>
            <a:r>
              <a:rPr lang="en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2018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Set #3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685800" y="3042499"/>
            <a:ext cx="77724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Jieyu You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 sz="1800" dirty="0" err="1"/>
              <a:t>jyou61@gatech.edu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648487" y="1398134"/>
            <a:ext cx="2904499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US" u="sng" dirty="0">
                <a:hlinkClick r:id="rId3"/>
              </a:rPr>
              <a:t>https://</a:t>
            </a:r>
            <a:r>
              <a:rPr lang="en-US" u="sng" dirty="0" err="1">
                <a:hlinkClick r:id="rId3"/>
              </a:rPr>
              <a:t>www.dropbox.com</a:t>
            </a:r>
            <a:r>
              <a:rPr lang="en-US" u="sng" dirty="0">
                <a:hlinkClick r:id="rId3"/>
              </a:rPr>
              <a:t>/s/</a:t>
            </a:r>
            <a:r>
              <a:rPr lang="en-US" u="sng" dirty="0" err="1">
                <a:hlinkClick r:id="rId3"/>
              </a:rPr>
              <a:t>hlfg1wf71gaq4hi</a:t>
            </a:r>
            <a:r>
              <a:rPr lang="en-US" u="sng" dirty="0">
                <a:hlinkClick r:id="rId3"/>
              </a:rPr>
              <a:t>/</a:t>
            </a:r>
            <a:r>
              <a:rPr lang="en-US" u="sng" dirty="0" err="1">
                <a:hlinkClick r:id="rId3"/>
              </a:rPr>
              <a:t>ar_4-a-ps3-4-a.mp4.avi?dl</a:t>
            </a:r>
            <a:r>
              <a:rPr lang="en-US" u="sng" dirty="0">
                <a:hlinkClick r:id="rId3"/>
              </a:rPr>
              <a:t>=0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4EAF4-8A3A-4C05-9AF7-B574454BE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5" y="1353529"/>
            <a:ext cx="4715107" cy="26522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28558-9B9F-4986-988F-67BAE064B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9" y="1637026"/>
            <a:ext cx="4318799" cy="2429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E778A-15A5-41C7-9F54-B2BD503DB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982" y="1637026"/>
            <a:ext cx="4318799" cy="24293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ps3-4-a-6.png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5458522" y="1449064"/>
            <a:ext cx="3165042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www.dropbox.com</a:t>
            </a:r>
            <a:r>
              <a:rPr lang="en-US" dirty="0">
                <a:hlinkClick r:id="rId3"/>
              </a:rPr>
              <a:t>/s/</a:t>
            </a:r>
            <a:r>
              <a:rPr lang="en-US" dirty="0" err="1">
                <a:hlinkClick r:id="rId3"/>
              </a:rPr>
              <a:t>cm4vjlcur3751hu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ar_4-a-ps3-4-b.mp4.avi?dl</a:t>
            </a:r>
            <a:r>
              <a:rPr lang="en-US" dirty="0">
                <a:hlinkClick r:id="rId3"/>
              </a:rPr>
              <a:t>=0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DE04C-1258-4654-80E5-DAA0F1CF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92" y="1449064"/>
            <a:ext cx="4887950" cy="2749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ACC1A-7172-46B8-80F6-BC275374C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1" y="1892221"/>
            <a:ext cx="4374995" cy="2460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88EFA-594C-4470-B7E1-A6C8FEEF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20" y="1874312"/>
            <a:ext cx="4438669" cy="24967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952454" y="1320499"/>
            <a:ext cx="2876621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www.dropbox.com</a:t>
            </a:r>
            <a:r>
              <a:rPr lang="en-US" dirty="0">
                <a:hlinkClick r:id="rId3"/>
              </a:rPr>
              <a:t>/s/</a:t>
            </a:r>
            <a:r>
              <a:rPr lang="en-US" dirty="0" err="1">
                <a:hlinkClick r:id="rId3"/>
              </a:rPr>
              <a:t>xi8w49k1lms0xtw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ar_4-b-ps3-4-c.mp4.avi?dl</a:t>
            </a:r>
            <a:r>
              <a:rPr lang="en-US" dirty="0">
                <a:hlinkClick r:id="rId3"/>
              </a:rPr>
              <a:t>=0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1AF0D-08D8-4B94-A929-93D55E690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31" y="1320499"/>
            <a:ext cx="5054387" cy="28430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6468B-0363-4E1C-834F-8597E4D5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57" y="2074127"/>
            <a:ext cx="3942572" cy="2217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C8523-B6AD-418A-AD4B-A8ACCEE23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969" y="2074127"/>
            <a:ext cx="4023774" cy="22633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(cont.) 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ps3-4-b-6.png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620608" y="1428377"/>
            <a:ext cx="3155402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US" u="sng" dirty="0">
                <a:hlinkClick r:id="rId3"/>
              </a:rPr>
              <a:t>https://</a:t>
            </a:r>
            <a:r>
              <a:rPr lang="en-US" u="sng" dirty="0" err="1">
                <a:hlinkClick r:id="rId3"/>
              </a:rPr>
              <a:t>www.dropbox.com</a:t>
            </a:r>
            <a:r>
              <a:rPr lang="en-US" u="sng" dirty="0">
                <a:hlinkClick r:id="rId3"/>
              </a:rPr>
              <a:t>/s/</a:t>
            </a:r>
            <a:r>
              <a:rPr lang="en-US" u="sng" dirty="0" err="1">
                <a:hlinkClick r:id="rId3"/>
              </a:rPr>
              <a:t>d54oj2ftfuc603f</a:t>
            </a:r>
            <a:r>
              <a:rPr lang="en-US" u="sng" dirty="0">
                <a:hlinkClick r:id="rId3"/>
              </a:rPr>
              <a:t>/</a:t>
            </a:r>
            <a:r>
              <a:rPr lang="en-US" u="sng" dirty="0" err="1">
                <a:hlinkClick r:id="rId3"/>
              </a:rPr>
              <a:t>ar_4-b-ps3-4-d.mp4.avi?dl</a:t>
            </a:r>
            <a:r>
              <a:rPr lang="en-US" u="sng" dirty="0">
                <a:hlinkClick r:id="rId3"/>
              </a:rPr>
              <a:t>=0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C3482-9397-4F27-838A-7B8E74B55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5" y="1428377"/>
            <a:ext cx="4999463" cy="28121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AR in Video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14E19-7939-4333-B6A7-1E0E8683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9" y="1637070"/>
            <a:ext cx="4174442" cy="234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65DBD-D7E6-4939-BC72-4FF0BAF80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904" y="1651869"/>
            <a:ext cx="4247817" cy="23893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AR in Video (cont.) 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5943993" y="1248426"/>
            <a:ext cx="309407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www.dropbox.com</a:t>
            </a:r>
            <a:r>
              <a:rPr lang="en-US" dirty="0">
                <a:hlinkClick r:id="rId3"/>
              </a:rPr>
              <a:t>/s/</a:t>
            </a:r>
            <a:r>
              <a:rPr lang="en-US" dirty="0" err="1">
                <a:hlinkClick r:id="rId3"/>
              </a:rPr>
              <a:t>tjech91n7h434y9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ar_5-a-ps3-4-a.mp4.avi?dl</a:t>
            </a:r>
            <a:r>
              <a:rPr lang="en-US" dirty="0">
                <a:hlinkClick r:id="rId3"/>
              </a:rPr>
              <a:t>=0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4C567-F82E-499E-B27F-4B38E121C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8" y="1285502"/>
            <a:ext cx="5253464" cy="29550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/>
              <a:t>5</a:t>
            </a: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AR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44DA0-FA3F-47D8-BDD7-20A5E4E07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5" y="1633654"/>
            <a:ext cx="4319237" cy="242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581EF-2DDD-4062-8D1F-518D7D8A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263" y="1672684"/>
            <a:ext cx="4249852" cy="23905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Marker detection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03805-B8F6-463C-9047-258CB80D0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4" y="1063377"/>
            <a:ext cx="4812873" cy="1925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C24A3-9C2D-4C1D-8CC7-0B9F5E74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41" y="2637263"/>
            <a:ext cx="4610578" cy="18442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AR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ps3-5-a-6.png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5759998" y="1298196"/>
            <a:ext cx="2926802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www.dropbox.com</a:t>
            </a:r>
            <a:r>
              <a:rPr lang="en-US" dirty="0">
                <a:hlinkClick r:id="rId3"/>
              </a:rPr>
              <a:t>/s/</a:t>
            </a:r>
            <a:r>
              <a:rPr lang="en-US" dirty="0" err="1">
                <a:hlinkClick r:id="rId3"/>
              </a:rPr>
              <a:t>d5hup05ozsa6pwz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ar_5-a-ps3-4-b.mp4.avi?dl</a:t>
            </a:r>
            <a:r>
              <a:rPr lang="en-US" dirty="0">
                <a:hlinkClick r:id="rId3"/>
              </a:rPr>
              <a:t>=0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E27DC-AC26-4DF5-8C6C-B3C920E5E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43" y="1532296"/>
            <a:ext cx="5047077" cy="28389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Markers in Video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918B9-0D54-4A56-A248-4D4842E2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0" y="1757711"/>
            <a:ext cx="4347074" cy="2445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2D1C7-83CD-464A-9512-31B6A0DD2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809" y="1693915"/>
            <a:ext cx="4527396" cy="2546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5481218" y="1175534"/>
            <a:ext cx="3545695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www.dropbox.com</a:t>
            </a:r>
            <a:r>
              <a:rPr lang="en-US" dirty="0">
                <a:hlinkClick r:id="rId3"/>
              </a:rPr>
              <a:t>/s/</a:t>
            </a:r>
            <a:r>
              <a:rPr lang="en-US" dirty="0" err="1">
                <a:hlinkClick r:id="rId3"/>
              </a:rPr>
              <a:t>kpeitz4qkr8xcdq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ar_5-b-ps3-4-c.mp4.avi?dl</a:t>
            </a:r>
            <a:r>
              <a:rPr lang="en-US" dirty="0">
                <a:hlinkClick r:id="rId3"/>
              </a:rPr>
              <a:t>=0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9B2FF-A481-4A83-9358-674BB3BF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7" y="1471017"/>
            <a:ext cx="4501815" cy="25322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5CBA4-5BCA-4C3F-A82D-E51713C3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83" y="1691637"/>
            <a:ext cx="4327667" cy="2434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10BDD-3A94-47C5-8B20-9DD67D24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06" y="1691637"/>
            <a:ext cx="4327667" cy="24343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5: Markers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ps3-5-b-6.png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804603" y="1223908"/>
            <a:ext cx="3200007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www.dropbox.com</a:t>
            </a:r>
            <a:r>
              <a:rPr lang="en-US" dirty="0">
                <a:hlinkClick r:id="rId3"/>
              </a:rPr>
              <a:t>/s/</a:t>
            </a:r>
            <a:r>
              <a:rPr lang="en-US" dirty="0" err="1">
                <a:hlinkClick r:id="rId3"/>
              </a:rPr>
              <a:t>qol9ut0997zyhrg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ar_5-b-ps3-4-d.mp4.avi?dl</a:t>
            </a:r>
            <a:r>
              <a:rPr lang="en-US" dirty="0">
                <a:hlinkClick r:id="rId3"/>
              </a:rPr>
              <a:t>=0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D0441-D4C9-432B-A126-BA8ACA5F8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80" y="1428966"/>
            <a:ext cx="5136308" cy="28891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6: Video in Video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12B7A-4D46-4297-9539-75B631E4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54" y="1499815"/>
            <a:ext cx="4202816" cy="2364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C412F-53BE-489D-A203-3A581A95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550" y="1499815"/>
            <a:ext cx="4202816" cy="23640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6: Video in Video (cont.)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5715393" y="1292621"/>
            <a:ext cx="2971407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/ Dropbox / etc. link:</a:t>
            </a:r>
          </a:p>
          <a:p>
            <a:pPr lvl="0">
              <a:lnSpc>
                <a:spcPct val="115000"/>
              </a:lnSpc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www.dropbox.com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/s/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z20cxqekr8vv2oh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ar_ps3-6-ps3-4-a.mp4.avi?dl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=0</a:t>
            </a:r>
            <a:endParaRPr lang="en"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B93CB-BF3A-4674-A6E7-E296B600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92621"/>
            <a:ext cx="5052600" cy="28420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your pdf is larger than 7MB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compress it using (or something similar):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https://smallpdf.com/compress-pdf</a:t>
            </a: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Verify that all images are still visible for grading.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Marker detection (cont.)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 txBox="1"/>
          <p:nvPr/>
        </p:nvSpPr>
        <p:spPr>
          <a:xfrm>
            <a:off x="24126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91E79-820A-472A-B861-A1AE1CB7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71" y="1168693"/>
            <a:ext cx="7679706" cy="30718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Marker detection (wall scene)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D3952-4EDF-48F0-B15D-51DC7EEF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6" y="1303298"/>
            <a:ext cx="4105509" cy="3079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23261-226B-47DB-8FC2-924E355F1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165" y="1303298"/>
            <a:ext cx="4105509" cy="30791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Marker detection (wall scene)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ps3-2-a-4.png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0E1A8-3871-47D3-91CF-12806E06A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6" y="1087223"/>
            <a:ext cx="4259766" cy="319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E043F-2AD1-4779-A2D7-23661433F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550" y="1063377"/>
            <a:ext cx="4259767" cy="3194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Marker detection (wall scene)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412600" y="4398700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ps3-2-a-5.png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D74B7-5FB5-435D-AC51-4689FEA9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52" y="1063378"/>
            <a:ext cx="4318801" cy="3239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3: Projective Geometry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2E19A-6C4E-41B7-8D38-BD1766EC9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50" y="1258063"/>
            <a:ext cx="3962381" cy="2971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DB1E1-0E44-45AD-9FF3-1A3E891CD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26" y="1273604"/>
            <a:ext cx="3962382" cy="29717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3: Projective Geometry (cont.)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126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ps3-3-a-3.png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596BC-965A-428E-B8F9-E5E21B879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995" y="1063377"/>
            <a:ext cx="4502262" cy="33766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Markers in Video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Computer Vision @ GT</a:t>
            </a:r>
            <a:endParaRPr sz="1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14925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ps3-4-a-1.png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8525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ps3-4-a-2.png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E0414-B8D2-4E1D-B893-22727655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2" y="1798239"/>
            <a:ext cx="4300654" cy="2419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C3949-62AB-40C4-AAF4-56E4918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015" y="1798239"/>
            <a:ext cx="4300654" cy="24191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720</Words>
  <Application>Microsoft Office PowerPoint</Application>
  <PresentationFormat>On-screen Show (16:9)</PresentationFormat>
  <Paragraphs>117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Light Gradient</vt:lpstr>
      <vt:lpstr>Computer Vision  Fall 2018 Problem Set #3</vt:lpstr>
      <vt:lpstr>1: Marker detection</vt:lpstr>
      <vt:lpstr>1: Marker detection (cont.)</vt:lpstr>
      <vt:lpstr>2: Marker detection (wall scene)</vt:lpstr>
      <vt:lpstr>2: Marker detection (wall scene)</vt:lpstr>
      <vt:lpstr>2: Marker detection (wall scene)</vt:lpstr>
      <vt:lpstr>3: Projective Geometry </vt:lpstr>
      <vt:lpstr>3: Projective Geometry (cont.)</vt:lpstr>
      <vt:lpstr>4: Markers in Video </vt:lpstr>
      <vt:lpstr>4: Markers in Video (cont.) </vt:lpstr>
      <vt:lpstr>4: Markers in Video (cont.) </vt:lpstr>
      <vt:lpstr>4: Markers in Video (cont.) </vt:lpstr>
      <vt:lpstr>4: Markers in Video </vt:lpstr>
      <vt:lpstr>4: Markers in Video (cont.) </vt:lpstr>
      <vt:lpstr>4: Markers in Video (cont.) </vt:lpstr>
      <vt:lpstr>4: Markers in Video (cont.) </vt:lpstr>
      <vt:lpstr>5: AR in Video </vt:lpstr>
      <vt:lpstr>5: AR in Video (cont.) </vt:lpstr>
      <vt:lpstr>5: AR in Video (cont.) </vt:lpstr>
      <vt:lpstr>5: AR in Video (cont.) </vt:lpstr>
      <vt:lpstr>5: Markers in Video </vt:lpstr>
      <vt:lpstr>5: Markers in Video (cont.) </vt:lpstr>
      <vt:lpstr>5: Markers in Video (cont.) </vt:lpstr>
      <vt:lpstr>5: Markers in Video (cont.) </vt:lpstr>
      <vt:lpstr>6: Video in Video </vt:lpstr>
      <vt:lpstr>6: Video in Video (cont.) </vt:lpstr>
      <vt:lpstr>If your pdf is larger than 7MB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 Fall 2018 Problem Set #3</dc:title>
  <cp:lastModifiedBy>Jieyu You</cp:lastModifiedBy>
  <cp:revision>10</cp:revision>
  <dcterms:modified xsi:type="dcterms:W3CDTF">2018-09-30T21:40:26Z</dcterms:modified>
</cp:coreProperties>
</file>